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493" r:id="rId2"/>
    <p:sldId id="506" r:id="rId3"/>
    <p:sldId id="494" r:id="rId4"/>
    <p:sldId id="495" r:id="rId5"/>
    <p:sldId id="496" r:id="rId6"/>
    <p:sldId id="497" r:id="rId7"/>
    <p:sldId id="498" r:id="rId8"/>
    <p:sldId id="500" r:id="rId9"/>
    <p:sldId id="503" r:id="rId10"/>
    <p:sldId id="501" r:id="rId11"/>
    <p:sldId id="50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86" d="100"/>
          <a:sy n="86" d="100"/>
        </p:scale>
        <p:origin x="102" y="648"/>
      </p:cViewPr>
      <p:guideLst>
        <p:guide orient="horz" pos="2183"/>
        <p:guide pos="3863"/>
        <p:guide pos="1459"/>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程轶 叶" userId="8f1450b60d4a6bc6" providerId="LiveId" clId="{88B4EAA5-1915-4498-B92F-E8EDCB89244D}"/>
    <pc:docChg chg="undo custSel addSld delSld modSld sldOrd">
      <pc:chgData name="程轶 叶" userId="8f1450b60d4a6bc6" providerId="LiveId" clId="{88B4EAA5-1915-4498-B92F-E8EDCB89244D}" dt="2023-10-20T13:41:35.822" v="1048" actId="478"/>
      <pc:docMkLst>
        <pc:docMk/>
      </pc:docMkLst>
      <pc:sldChg chg="delSp modSp mod">
        <pc:chgData name="程轶 叶" userId="8f1450b60d4a6bc6" providerId="LiveId" clId="{88B4EAA5-1915-4498-B92F-E8EDCB89244D}" dt="2023-10-20T12:33:03.262" v="22" actId="20577"/>
        <pc:sldMkLst>
          <pc:docMk/>
          <pc:sldMk cId="3006803840" sldId="458"/>
        </pc:sldMkLst>
        <pc:spChg chg="mod">
          <ac:chgData name="程轶 叶" userId="8f1450b60d4a6bc6" providerId="LiveId" clId="{88B4EAA5-1915-4498-B92F-E8EDCB89244D}" dt="2023-10-20T12:32:13.085" v="15"/>
          <ac:spMkLst>
            <pc:docMk/>
            <pc:sldMk cId="3006803840" sldId="458"/>
            <ac:spMk id="7" creationId="{64F2DFE2-CAF6-3E8A-0049-AF71A2EA6045}"/>
          </ac:spMkLst>
        </pc:spChg>
        <pc:spChg chg="mod">
          <ac:chgData name="程轶 叶" userId="8f1450b60d4a6bc6" providerId="LiveId" clId="{88B4EAA5-1915-4498-B92F-E8EDCB89244D}" dt="2023-10-20T12:33:03.262" v="22" actId="20577"/>
          <ac:spMkLst>
            <pc:docMk/>
            <pc:sldMk cId="3006803840" sldId="458"/>
            <ac:spMk id="9" creationId="{E8646E42-5A9D-F7C1-4128-F6DDBBEF128E}"/>
          </ac:spMkLst>
        </pc:spChg>
        <pc:spChg chg="mod">
          <ac:chgData name="程轶 叶" userId="8f1450b60d4a6bc6" providerId="LiveId" clId="{88B4EAA5-1915-4498-B92F-E8EDCB89244D}" dt="2023-10-20T12:32:05.910" v="14" actId="20577"/>
          <ac:spMkLst>
            <pc:docMk/>
            <pc:sldMk cId="3006803840" sldId="458"/>
            <ac:spMk id="10" creationId="{5F2A7C03-5C83-441E-B6E1-BA979B8DB822}"/>
          </ac:spMkLst>
        </pc:spChg>
        <pc:picChg chg="del">
          <ac:chgData name="程轶 叶" userId="8f1450b60d4a6bc6" providerId="LiveId" clId="{88B4EAA5-1915-4498-B92F-E8EDCB89244D}" dt="2023-10-20T12:31:33.237" v="12" actId="478"/>
          <ac:picMkLst>
            <pc:docMk/>
            <pc:sldMk cId="3006803840" sldId="458"/>
            <ac:picMk id="5" creationId="{2424FEE2-041A-CC24-5B90-D4465EAC40EC}"/>
          </ac:picMkLst>
        </pc:picChg>
      </pc:sldChg>
      <pc:sldChg chg="modSp mod">
        <pc:chgData name="程轶 叶" userId="8f1450b60d4a6bc6" providerId="LiveId" clId="{88B4EAA5-1915-4498-B92F-E8EDCB89244D}" dt="2023-10-20T12:33:12.224" v="32" actId="20577"/>
        <pc:sldMkLst>
          <pc:docMk/>
          <pc:sldMk cId="2387324023" sldId="493"/>
        </pc:sldMkLst>
        <pc:spChg chg="mod">
          <ac:chgData name="程轶 叶" userId="8f1450b60d4a6bc6" providerId="LiveId" clId="{88B4EAA5-1915-4498-B92F-E8EDCB89244D}" dt="2023-10-20T12:33:12.224" v="32" actId="20577"/>
          <ac:spMkLst>
            <pc:docMk/>
            <pc:sldMk cId="2387324023" sldId="493"/>
            <ac:spMk id="3" creationId="{6ECF21BF-7AA3-4023-9A7A-1B09B1C62247}"/>
          </ac:spMkLst>
        </pc:spChg>
        <pc:spChg chg="mod">
          <ac:chgData name="程轶 叶" userId="8f1450b60d4a6bc6" providerId="LiveId" clId="{88B4EAA5-1915-4498-B92F-E8EDCB89244D}" dt="2023-10-20T12:33:08.405" v="28" actId="20577"/>
          <ac:spMkLst>
            <pc:docMk/>
            <pc:sldMk cId="2387324023" sldId="493"/>
            <ac:spMk id="8" creationId="{CA1397DC-A90F-45C1-835A-DEDF50726729}"/>
          </ac:spMkLst>
        </pc:spChg>
      </pc:sldChg>
      <pc:sldChg chg="addSp delSp modSp mod">
        <pc:chgData name="程轶 叶" userId="8f1450b60d4a6bc6" providerId="LiveId" clId="{88B4EAA5-1915-4498-B92F-E8EDCB89244D}" dt="2023-10-20T12:50:27.755" v="233" actId="20577"/>
        <pc:sldMkLst>
          <pc:docMk/>
          <pc:sldMk cId="4286477502" sldId="494"/>
        </pc:sldMkLst>
        <pc:spChg chg="del">
          <ac:chgData name="程轶 叶" userId="8f1450b60d4a6bc6" providerId="LiveId" clId="{88B4EAA5-1915-4498-B92F-E8EDCB89244D}" dt="2023-10-20T12:33:28.353" v="36" actId="478"/>
          <ac:spMkLst>
            <pc:docMk/>
            <pc:sldMk cId="4286477502" sldId="494"/>
            <ac:spMk id="3" creationId="{4FE2D893-0856-42B2-8ECB-CCACA846EEBF}"/>
          </ac:spMkLst>
        </pc:spChg>
        <pc:spChg chg="add mod">
          <ac:chgData name="程轶 叶" userId="8f1450b60d4a6bc6" providerId="LiveId" clId="{88B4EAA5-1915-4498-B92F-E8EDCB89244D}" dt="2023-10-20T12:39:49.049" v="50" actId="20577"/>
          <ac:spMkLst>
            <pc:docMk/>
            <pc:sldMk cId="4286477502" sldId="494"/>
            <ac:spMk id="4" creationId="{224EB258-E71B-37BA-01D7-93B263C9F9F7}"/>
          </ac:spMkLst>
        </pc:spChg>
        <pc:spChg chg="add mod">
          <ac:chgData name="程轶 叶" userId="8f1450b60d4a6bc6" providerId="LiveId" clId="{88B4EAA5-1915-4498-B92F-E8EDCB89244D}" dt="2023-10-20T12:50:27.755" v="233" actId="20577"/>
          <ac:spMkLst>
            <pc:docMk/>
            <pc:sldMk cId="4286477502" sldId="494"/>
            <ac:spMk id="5" creationId="{D0269934-B245-1DAE-BA9D-B7264C338493}"/>
          </ac:spMkLst>
        </pc:spChg>
        <pc:spChg chg="del">
          <ac:chgData name="程轶 叶" userId="8f1450b60d4a6bc6" providerId="LiveId" clId="{88B4EAA5-1915-4498-B92F-E8EDCB89244D}" dt="2023-10-20T12:33:26.025" v="34" actId="478"/>
          <ac:spMkLst>
            <pc:docMk/>
            <pc:sldMk cId="4286477502" sldId="494"/>
            <ac:spMk id="7" creationId="{64F2DFE2-CAF6-3E8A-0049-AF71A2EA6045}"/>
          </ac:spMkLst>
        </pc:spChg>
        <pc:spChg chg="del">
          <ac:chgData name="程轶 叶" userId="8f1450b60d4a6bc6" providerId="LiveId" clId="{88B4EAA5-1915-4498-B92F-E8EDCB89244D}" dt="2023-10-20T12:33:27.411" v="35" actId="478"/>
          <ac:spMkLst>
            <pc:docMk/>
            <pc:sldMk cId="4286477502" sldId="494"/>
            <ac:spMk id="9" creationId="{E8646E42-5A9D-F7C1-4128-F6DDBBEF128E}"/>
          </ac:spMkLst>
        </pc:spChg>
        <pc:spChg chg="del">
          <ac:chgData name="程轶 叶" userId="8f1450b60d4a6bc6" providerId="LiveId" clId="{88B4EAA5-1915-4498-B92F-E8EDCB89244D}" dt="2023-10-20T12:33:24.454" v="33" actId="478"/>
          <ac:spMkLst>
            <pc:docMk/>
            <pc:sldMk cId="4286477502" sldId="494"/>
            <ac:spMk id="10" creationId="{5F2A7C03-5C83-441E-B6E1-BA979B8DB822}"/>
          </ac:spMkLst>
        </pc:spChg>
        <pc:picChg chg="add del mod">
          <ac:chgData name="程轶 叶" userId="8f1450b60d4a6bc6" providerId="LiveId" clId="{88B4EAA5-1915-4498-B92F-E8EDCB89244D}" dt="2023-10-20T12:44:41.197" v="135" actId="478"/>
          <ac:picMkLst>
            <pc:docMk/>
            <pc:sldMk cId="4286477502" sldId="494"/>
            <ac:picMk id="11" creationId="{2653338F-8B2B-B7F8-754B-EAF18F62636B}"/>
          </ac:picMkLst>
        </pc:picChg>
        <pc:picChg chg="add mod">
          <ac:chgData name="程轶 叶" userId="8f1450b60d4a6bc6" providerId="LiveId" clId="{88B4EAA5-1915-4498-B92F-E8EDCB89244D}" dt="2023-10-20T12:44:50.219" v="137" actId="1076"/>
          <ac:picMkLst>
            <pc:docMk/>
            <pc:sldMk cId="4286477502" sldId="494"/>
            <ac:picMk id="13" creationId="{B39BCED9-3684-B4EF-08C0-DF309B196CEF}"/>
          </ac:picMkLst>
        </pc:picChg>
      </pc:sldChg>
      <pc:sldChg chg="addSp modSp add mod">
        <pc:chgData name="程轶 叶" userId="8f1450b60d4a6bc6" providerId="LiveId" clId="{88B4EAA5-1915-4498-B92F-E8EDCB89244D}" dt="2023-10-20T12:53:52.626" v="273" actId="1076"/>
        <pc:sldMkLst>
          <pc:docMk/>
          <pc:sldMk cId="2301629737" sldId="495"/>
        </pc:sldMkLst>
        <pc:spChg chg="add mod">
          <ac:chgData name="程轶 叶" userId="8f1450b60d4a6bc6" providerId="LiveId" clId="{88B4EAA5-1915-4498-B92F-E8EDCB89244D}" dt="2023-10-20T12:53:52.626" v="273" actId="1076"/>
          <ac:spMkLst>
            <pc:docMk/>
            <pc:sldMk cId="2301629737" sldId="495"/>
            <ac:spMk id="5" creationId="{24D7C246-2DD6-D2F0-3CAE-885DF376B7B4}"/>
          </ac:spMkLst>
        </pc:spChg>
        <pc:spChg chg="add mod">
          <ac:chgData name="程轶 叶" userId="8f1450b60d4a6bc6" providerId="LiveId" clId="{88B4EAA5-1915-4498-B92F-E8EDCB89244D}" dt="2023-10-20T12:53:12.915" v="259" actId="1076"/>
          <ac:spMkLst>
            <pc:docMk/>
            <pc:sldMk cId="2301629737" sldId="495"/>
            <ac:spMk id="7" creationId="{D245593B-AAAB-39BC-58BE-22A3202C6968}"/>
          </ac:spMkLst>
        </pc:spChg>
        <pc:picChg chg="add mod">
          <ac:chgData name="程轶 叶" userId="8f1450b60d4a6bc6" providerId="LiveId" clId="{88B4EAA5-1915-4498-B92F-E8EDCB89244D}" dt="2023-10-20T12:53:20.547" v="261" actId="1076"/>
          <ac:picMkLst>
            <pc:docMk/>
            <pc:sldMk cId="2301629737" sldId="495"/>
            <ac:picMk id="9" creationId="{8F61FA16-2D08-D0F0-382C-BD1B463D575A}"/>
          </ac:picMkLst>
        </pc:picChg>
      </pc:sldChg>
      <pc:sldChg chg="addSp modSp add mod">
        <pc:chgData name="程轶 叶" userId="8f1450b60d4a6bc6" providerId="LiveId" clId="{88B4EAA5-1915-4498-B92F-E8EDCB89244D}" dt="2023-10-20T13:15:27.178" v="518"/>
        <pc:sldMkLst>
          <pc:docMk/>
          <pc:sldMk cId="585705014" sldId="496"/>
        </pc:sldMkLst>
        <pc:spChg chg="add mod">
          <ac:chgData name="程轶 叶" userId="8f1450b60d4a6bc6" providerId="LiveId" clId="{88B4EAA5-1915-4498-B92F-E8EDCB89244D}" dt="2023-10-20T13:03:35.125" v="502" actId="2711"/>
          <ac:spMkLst>
            <pc:docMk/>
            <pc:sldMk cId="585705014" sldId="496"/>
            <ac:spMk id="3" creationId="{915035A6-D3B6-760B-751C-A264EF5CE7D3}"/>
          </ac:spMkLst>
        </pc:spChg>
        <pc:spChg chg="mod">
          <ac:chgData name="程轶 叶" userId="8f1450b60d4a6bc6" providerId="LiveId" clId="{88B4EAA5-1915-4498-B92F-E8EDCB89244D}" dt="2023-10-20T13:15:27.178" v="518"/>
          <ac:spMkLst>
            <pc:docMk/>
            <pc:sldMk cId="585705014" sldId="496"/>
            <ac:spMk id="4" creationId="{224EB258-E71B-37BA-01D7-93B263C9F9F7}"/>
          </ac:spMkLst>
        </pc:spChg>
        <pc:picChg chg="add mod">
          <ac:chgData name="程轶 叶" userId="8f1450b60d4a6bc6" providerId="LiveId" clId="{88B4EAA5-1915-4498-B92F-E8EDCB89244D}" dt="2023-10-20T12:56:45.777" v="292" actId="1076"/>
          <ac:picMkLst>
            <pc:docMk/>
            <pc:sldMk cId="585705014" sldId="496"/>
            <ac:picMk id="7" creationId="{0F20B453-F69E-84F2-5EBB-7766244C3B40}"/>
          </ac:picMkLst>
        </pc:picChg>
      </pc:sldChg>
      <pc:sldChg chg="del">
        <pc:chgData name="程轶 叶" userId="8f1450b60d4a6bc6" providerId="LiveId" clId="{88B4EAA5-1915-4498-B92F-E8EDCB89244D}" dt="2023-10-20T12:31:26.907" v="0" actId="2696"/>
        <pc:sldMkLst>
          <pc:docMk/>
          <pc:sldMk cId="4063402606" sldId="497"/>
        </pc:sldMkLst>
      </pc:sldChg>
      <pc:sldChg chg="addSp delSp modSp add mod">
        <pc:chgData name="程轶 叶" userId="8f1450b60d4a6bc6" providerId="LiveId" clId="{88B4EAA5-1915-4498-B92F-E8EDCB89244D}" dt="2023-10-20T13:20:20.554" v="665" actId="478"/>
        <pc:sldMkLst>
          <pc:docMk/>
          <pc:sldMk cId="4270260186" sldId="497"/>
        </pc:sldMkLst>
        <pc:spChg chg="mod">
          <ac:chgData name="程轶 叶" userId="8f1450b60d4a6bc6" providerId="LiveId" clId="{88B4EAA5-1915-4498-B92F-E8EDCB89244D}" dt="2023-10-20T13:15:33.646" v="527" actId="20577"/>
          <ac:spMkLst>
            <pc:docMk/>
            <pc:sldMk cId="4270260186" sldId="497"/>
            <ac:spMk id="4" creationId="{224EB258-E71B-37BA-01D7-93B263C9F9F7}"/>
          </ac:spMkLst>
        </pc:spChg>
        <pc:spChg chg="add mod">
          <ac:chgData name="程轶 叶" userId="8f1450b60d4a6bc6" providerId="LiveId" clId="{88B4EAA5-1915-4498-B92F-E8EDCB89244D}" dt="2023-10-20T13:20:00.807" v="660"/>
          <ac:spMkLst>
            <pc:docMk/>
            <pc:sldMk cId="4270260186" sldId="497"/>
            <ac:spMk id="5" creationId="{600FAF5B-3ED6-C416-E2DE-8D5A9288724B}"/>
          </ac:spMkLst>
        </pc:spChg>
        <pc:picChg chg="add mod">
          <ac:chgData name="程轶 叶" userId="8f1450b60d4a6bc6" providerId="LiveId" clId="{88B4EAA5-1915-4498-B92F-E8EDCB89244D}" dt="2023-10-20T13:20:04.535" v="661" actId="1076"/>
          <ac:picMkLst>
            <pc:docMk/>
            <pc:sldMk cId="4270260186" sldId="497"/>
            <ac:picMk id="8" creationId="{8C73E274-0E0D-1EC3-DA1F-778B298777F0}"/>
          </ac:picMkLst>
        </pc:picChg>
        <pc:picChg chg="add del mod">
          <ac:chgData name="程轶 叶" userId="8f1450b60d4a6bc6" providerId="LiveId" clId="{88B4EAA5-1915-4498-B92F-E8EDCB89244D}" dt="2023-10-20T13:19:52.847" v="659"/>
          <ac:picMkLst>
            <pc:docMk/>
            <pc:sldMk cId="4270260186" sldId="497"/>
            <ac:picMk id="10" creationId="{8867BEA9-DCA4-51AE-79E8-002681F4F37B}"/>
          </ac:picMkLst>
        </pc:picChg>
        <pc:picChg chg="add mod">
          <ac:chgData name="程轶 叶" userId="8f1450b60d4a6bc6" providerId="LiveId" clId="{88B4EAA5-1915-4498-B92F-E8EDCB89244D}" dt="2023-10-20T13:20:15.996" v="663" actId="1076"/>
          <ac:picMkLst>
            <pc:docMk/>
            <pc:sldMk cId="4270260186" sldId="497"/>
            <ac:picMk id="12" creationId="{26CCD958-C289-7074-ACFA-0B2FFC073158}"/>
          </ac:picMkLst>
        </pc:picChg>
        <pc:picChg chg="add del mod">
          <ac:chgData name="程轶 叶" userId="8f1450b60d4a6bc6" providerId="LiveId" clId="{88B4EAA5-1915-4498-B92F-E8EDCB89244D}" dt="2023-10-20T13:20:20.554" v="665" actId="478"/>
          <ac:picMkLst>
            <pc:docMk/>
            <pc:sldMk cId="4270260186" sldId="497"/>
            <ac:picMk id="14" creationId="{95F329A9-CBA3-2865-7A19-5599CF3177DF}"/>
          </ac:picMkLst>
        </pc:picChg>
      </pc:sldChg>
      <pc:sldChg chg="addSp delSp modSp add mod">
        <pc:chgData name="程轶 叶" userId="8f1450b60d4a6bc6" providerId="LiveId" clId="{88B4EAA5-1915-4498-B92F-E8EDCB89244D}" dt="2023-10-20T13:36:40.745" v="1023" actId="1076"/>
        <pc:sldMkLst>
          <pc:docMk/>
          <pc:sldMk cId="4180225002" sldId="498"/>
        </pc:sldMkLst>
        <pc:spChg chg="mod">
          <ac:chgData name="程轶 叶" userId="8f1450b60d4a6bc6" providerId="LiveId" clId="{88B4EAA5-1915-4498-B92F-E8EDCB89244D}" dt="2023-10-20T13:31:50.125" v="935" actId="20577"/>
          <ac:spMkLst>
            <pc:docMk/>
            <pc:sldMk cId="4180225002" sldId="498"/>
            <ac:spMk id="4" creationId="{224EB258-E71B-37BA-01D7-93B263C9F9F7}"/>
          </ac:spMkLst>
        </pc:spChg>
        <pc:spChg chg="del mod">
          <ac:chgData name="程轶 叶" userId="8f1450b60d4a6bc6" providerId="LiveId" clId="{88B4EAA5-1915-4498-B92F-E8EDCB89244D}" dt="2023-10-20T13:31:53.705" v="937" actId="478"/>
          <ac:spMkLst>
            <pc:docMk/>
            <pc:sldMk cId="4180225002" sldId="498"/>
            <ac:spMk id="5" creationId="{600FAF5B-3ED6-C416-E2DE-8D5A9288724B}"/>
          </ac:spMkLst>
        </pc:spChg>
        <pc:spChg chg="mod">
          <ac:chgData name="程轶 叶" userId="8f1450b60d4a6bc6" providerId="LiveId" clId="{88B4EAA5-1915-4498-B92F-E8EDCB89244D}" dt="2023-10-20T13:35:32.244" v="1013"/>
          <ac:spMkLst>
            <pc:docMk/>
            <pc:sldMk cId="4180225002" sldId="498"/>
            <ac:spMk id="6" creationId="{80B47F9F-153B-4AEB-866C-CE2E38D44A0B}"/>
          </ac:spMkLst>
        </pc:spChg>
        <pc:spChg chg="add del mod">
          <ac:chgData name="程轶 叶" userId="8f1450b60d4a6bc6" providerId="LiveId" clId="{88B4EAA5-1915-4498-B92F-E8EDCB89244D}" dt="2023-10-20T13:31:55.530" v="939" actId="478"/>
          <ac:spMkLst>
            <pc:docMk/>
            <pc:sldMk cId="4180225002" sldId="498"/>
            <ac:spMk id="10" creationId="{EDD69596-2F55-F2E5-EDFC-E5D65D632C37}"/>
          </ac:spMkLst>
        </pc:spChg>
        <pc:spChg chg="add mod">
          <ac:chgData name="程轶 叶" userId="8f1450b60d4a6bc6" providerId="LiveId" clId="{88B4EAA5-1915-4498-B92F-E8EDCB89244D}" dt="2023-10-20T13:35:40.763" v="1016" actId="1076"/>
          <ac:spMkLst>
            <pc:docMk/>
            <pc:sldMk cId="4180225002" sldId="498"/>
            <ac:spMk id="19" creationId="{F7E2DB87-4E7B-67FE-A324-F13FD2B437FC}"/>
          </ac:spMkLst>
        </pc:spChg>
        <pc:spChg chg="add mod">
          <ac:chgData name="程轶 叶" userId="8f1450b60d4a6bc6" providerId="LiveId" clId="{88B4EAA5-1915-4498-B92F-E8EDCB89244D}" dt="2023-10-20T13:36:40.745" v="1023" actId="1076"/>
          <ac:spMkLst>
            <pc:docMk/>
            <pc:sldMk cId="4180225002" sldId="498"/>
            <ac:spMk id="22" creationId="{F228B0C2-BCCC-D135-9F6C-1FC02B12246A}"/>
          </ac:spMkLst>
        </pc:spChg>
        <pc:picChg chg="add del mod">
          <ac:chgData name="程轶 叶" userId="8f1450b60d4a6bc6" providerId="LiveId" clId="{88B4EAA5-1915-4498-B92F-E8EDCB89244D}" dt="2023-10-20T13:31:54.354" v="938" actId="478"/>
          <ac:picMkLst>
            <pc:docMk/>
            <pc:sldMk cId="4180225002" sldId="498"/>
            <ac:picMk id="7" creationId="{6872BE35-BB96-3F51-E4E6-B05F00C21245}"/>
          </ac:picMkLst>
        </pc:picChg>
        <pc:picChg chg="del">
          <ac:chgData name="程轶 叶" userId="8f1450b60d4a6bc6" providerId="LiveId" clId="{88B4EAA5-1915-4498-B92F-E8EDCB89244D}" dt="2023-10-20T13:22:26.028" v="848" actId="478"/>
          <ac:picMkLst>
            <pc:docMk/>
            <pc:sldMk cId="4180225002" sldId="498"/>
            <ac:picMk id="8" creationId="{8C73E274-0E0D-1EC3-DA1F-778B298777F0}"/>
          </ac:picMkLst>
        </pc:picChg>
        <pc:picChg chg="del">
          <ac:chgData name="程轶 叶" userId="8f1450b60d4a6bc6" providerId="LiveId" clId="{88B4EAA5-1915-4498-B92F-E8EDCB89244D}" dt="2023-10-20T13:22:26.397" v="849" actId="478"/>
          <ac:picMkLst>
            <pc:docMk/>
            <pc:sldMk cId="4180225002" sldId="498"/>
            <ac:picMk id="12" creationId="{26CCD958-C289-7074-ACFA-0B2FFC073158}"/>
          </ac:picMkLst>
        </pc:picChg>
        <pc:picChg chg="add del mod">
          <ac:chgData name="程轶 叶" userId="8f1450b60d4a6bc6" providerId="LiveId" clId="{88B4EAA5-1915-4498-B92F-E8EDCB89244D}" dt="2023-10-20T13:31:56.192" v="940" actId="478"/>
          <ac:picMkLst>
            <pc:docMk/>
            <pc:sldMk cId="4180225002" sldId="498"/>
            <ac:picMk id="13" creationId="{6179ED24-564C-DA40-E5A8-025941BAA7D7}"/>
          </ac:picMkLst>
        </pc:picChg>
        <pc:picChg chg="add mod">
          <ac:chgData name="程轶 叶" userId="8f1450b60d4a6bc6" providerId="LiveId" clId="{88B4EAA5-1915-4498-B92F-E8EDCB89244D}" dt="2023-10-20T13:35:31.397" v="1012" actId="1076"/>
          <ac:picMkLst>
            <pc:docMk/>
            <pc:sldMk cId="4180225002" sldId="498"/>
            <ac:picMk id="15" creationId="{576E6C21-FAE8-9993-6CFE-6963E347A4DA}"/>
          </ac:picMkLst>
        </pc:picChg>
        <pc:picChg chg="add mod">
          <ac:chgData name="程轶 叶" userId="8f1450b60d4a6bc6" providerId="LiveId" clId="{88B4EAA5-1915-4498-B92F-E8EDCB89244D}" dt="2023-10-20T13:36:38.705" v="1022" actId="1076"/>
          <ac:picMkLst>
            <pc:docMk/>
            <pc:sldMk cId="4180225002" sldId="498"/>
            <ac:picMk id="17" creationId="{A4DBC424-F7CC-EF14-3D1F-C1D218275CCB}"/>
          </ac:picMkLst>
        </pc:picChg>
      </pc:sldChg>
      <pc:sldChg chg="ord">
        <pc:chgData name="程轶 叶" userId="8f1450b60d4a6bc6" providerId="LiveId" clId="{88B4EAA5-1915-4498-B92F-E8EDCB89244D}" dt="2023-10-20T13:33:12.552" v="954"/>
        <pc:sldMkLst>
          <pc:docMk/>
          <pc:sldMk cId="217721802" sldId="499"/>
        </pc:sldMkLst>
      </pc:sldChg>
      <pc:sldChg chg="addSp delSp modSp add mod">
        <pc:chgData name="程轶 叶" userId="8f1450b60d4a6bc6" providerId="LiveId" clId="{88B4EAA5-1915-4498-B92F-E8EDCB89244D}" dt="2023-10-20T13:41:35.822" v="1048" actId="478"/>
        <pc:sldMkLst>
          <pc:docMk/>
          <pc:sldMk cId="330690426" sldId="500"/>
        </pc:sldMkLst>
        <pc:spChg chg="mod">
          <ac:chgData name="程轶 叶" userId="8f1450b60d4a6bc6" providerId="LiveId" clId="{88B4EAA5-1915-4498-B92F-E8EDCB89244D}" dt="2023-10-20T13:33:50.419" v="1008" actId="20577"/>
          <ac:spMkLst>
            <pc:docMk/>
            <pc:sldMk cId="330690426" sldId="500"/>
            <ac:spMk id="4" creationId="{224EB258-E71B-37BA-01D7-93B263C9F9F7}"/>
          </ac:spMkLst>
        </pc:spChg>
        <pc:picChg chg="add mod">
          <ac:chgData name="程轶 叶" userId="8f1450b60d4a6bc6" providerId="LiveId" clId="{88B4EAA5-1915-4498-B92F-E8EDCB89244D}" dt="2023-10-20T13:34:01.341" v="1010" actId="1076"/>
          <ac:picMkLst>
            <pc:docMk/>
            <pc:sldMk cId="330690426" sldId="500"/>
            <ac:picMk id="5" creationId="{779B3B93-0F97-90D8-5A11-67A1F5393AB4}"/>
          </ac:picMkLst>
        </pc:picChg>
        <pc:picChg chg="add del mod">
          <ac:chgData name="程轶 叶" userId="8f1450b60d4a6bc6" providerId="LiveId" clId="{88B4EAA5-1915-4498-B92F-E8EDCB89244D}" dt="2023-10-20T13:41:35.822" v="1048" actId="478"/>
          <ac:picMkLst>
            <pc:docMk/>
            <pc:sldMk cId="330690426" sldId="500"/>
            <ac:picMk id="8" creationId="{2AA6F4F5-5744-43D1-E8EC-37CBD8788726}"/>
          </ac:picMkLst>
        </pc:picChg>
        <pc:picChg chg="del">
          <ac:chgData name="程轶 叶" userId="8f1450b60d4a6bc6" providerId="LiveId" clId="{88B4EAA5-1915-4498-B92F-E8EDCB89244D}" dt="2023-10-20T13:33:22.886" v="956" actId="478"/>
          <ac:picMkLst>
            <pc:docMk/>
            <pc:sldMk cId="330690426" sldId="500"/>
            <ac:picMk id="15" creationId="{576E6C21-FAE8-9993-6CFE-6963E347A4DA}"/>
          </ac:picMkLst>
        </pc:picChg>
        <pc:picChg chg="del">
          <ac:chgData name="程轶 叶" userId="8f1450b60d4a6bc6" providerId="LiveId" clId="{88B4EAA5-1915-4498-B92F-E8EDCB89244D}" dt="2023-10-20T13:33:23.340" v="957" actId="478"/>
          <ac:picMkLst>
            <pc:docMk/>
            <pc:sldMk cId="330690426" sldId="500"/>
            <ac:picMk id="17" creationId="{A4DBC424-F7CC-EF14-3D1F-C1D218275CCB}"/>
          </ac:picMkLst>
        </pc:picChg>
      </pc:sldChg>
      <pc:sldChg chg="del">
        <pc:chgData name="程轶 叶" userId="8f1450b60d4a6bc6" providerId="LiveId" clId="{88B4EAA5-1915-4498-B92F-E8EDCB89244D}" dt="2023-10-20T12:31:28.597" v="1" actId="47"/>
        <pc:sldMkLst>
          <pc:docMk/>
          <pc:sldMk cId="865363281" sldId="501"/>
        </pc:sldMkLst>
      </pc:sldChg>
      <pc:sldChg chg="addSp delSp modSp mod">
        <pc:chgData name="程轶 叶" userId="8f1450b60d4a6bc6" providerId="LiveId" clId="{88B4EAA5-1915-4498-B92F-E8EDCB89244D}" dt="2023-10-20T13:41:03.531" v="1047" actId="1076"/>
        <pc:sldMkLst>
          <pc:docMk/>
          <pc:sldMk cId="3261065050" sldId="501"/>
        </pc:sldMkLst>
        <pc:spChg chg="add mod">
          <ac:chgData name="程轶 叶" userId="8f1450b60d4a6bc6" providerId="LiveId" clId="{88B4EAA5-1915-4498-B92F-E8EDCB89244D}" dt="2023-10-20T13:41:01.685" v="1046" actId="1076"/>
          <ac:spMkLst>
            <pc:docMk/>
            <pc:sldMk cId="3261065050" sldId="501"/>
            <ac:spMk id="3" creationId="{28E6F342-86A8-1506-AED2-B5E5E5CA720F}"/>
          </ac:spMkLst>
        </pc:spChg>
        <pc:spChg chg="del">
          <ac:chgData name="程轶 叶" userId="8f1450b60d4a6bc6" providerId="LiveId" clId="{88B4EAA5-1915-4498-B92F-E8EDCB89244D}" dt="2023-10-20T13:39:26.004" v="1026" actId="478"/>
          <ac:spMkLst>
            <pc:docMk/>
            <pc:sldMk cId="3261065050" sldId="501"/>
            <ac:spMk id="4" creationId="{224EB258-E71B-37BA-01D7-93B263C9F9F7}"/>
          </ac:spMkLst>
        </pc:spChg>
        <pc:picChg chg="del">
          <ac:chgData name="程轶 叶" userId="8f1450b60d4a6bc6" providerId="LiveId" clId="{88B4EAA5-1915-4498-B92F-E8EDCB89244D}" dt="2023-10-20T13:39:24.156" v="1025" actId="478"/>
          <ac:picMkLst>
            <pc:docMk/>
            <pc:sldMk cId="3261065050" sldId="501"/>
            <ac:picMk id="5" creationId="{779B3B93-0F97-90D8-5A11-67A1F5393AB4}"/>
          </ac:picMkLst>
        </pc:picChg>
        <pc:picChg chg="mod">
          <ac:chgData name="程轶 叶" userId="8f1450b60d4a6bc6" providerId="LiveId" clId="{88B4EAA5-1915-4498-B92F-E8EDCB89244D}" dt="2023-10-20T13:41:03.531" v="1047" actId="1076"/>
          <ac:picMkLst>
            <pc:docMk/>
            <pc:sldMk cId="3261065050" sldId="501"/>
            <ac:picMk id="8" creationId="{2AA6F4F5-5744-43D1-E8EC-37CBD8788726}"/>
          </ac:picMkLst>
        </pc:picChg>
      </pc:sldChg>
      <pc:sldChg chg="del">
        <pc:chgData name="程轶 叶" userId="8f1450b60d4a6bc6" providerId="LiveId" clId="{88B4EAA5-1915-4498-B92F-E8EDCB89244D}" dt="2023-10-20T12:31:29.166" v="4" actId="47"/>
        <pc:sldMkLst>
          <pc:docMk/>
          <pc:sldMk cId="362512607" sldId="507"/>
        </pc:sldMkLst>
      </pc:sldChg>
      <pc:sldChg chg="del">
        <pc:chgData name="程轶 叶" userId="8f1450b60d4a6bc6" providerId="LiveId" clId="{88B4EAA5-1915-4498-B92F-E8EDCB89244D}" dt="2023-10-20T12:31:29.332" v="5" actId="47"/>
        <pc:sldMkLst>
          <pc:docMk/>
          <pc:sldMk cId="227952115" sldId="508"/>
        </pc:sldMkLst>
      </pc:sldChg>
      <pc:sldChg chg="del">
        <pc:chgData name="程轶 叶" userId="8f1450b60d4a6bc6" providerId="LiveId" clId="{88B4EAA5-1915-4498-B92F-E8EDCB89244D}" dt="2023-10-20T12:31:28.753" v="2" actId="47"/>
        <pc:sldMkLst>
          <pc:docMk/>
          <pc:sldMk cId="1395674496" sldId="509"/>
        </pc:sldMkLst>
      </pc:sldChg>
      <pc:sldChg chg="del">
        <pc:chgData name="程轶 叶" userId="8f1450b60d4a6bc6" providerId="LiveId" clId="{88B4EAA5-1915-4498-B92F-E8EDCB89244D}" dt="2023-10-20T12:31:29.040" v="3" actId="47"/>
        <pc:sldMkLst>
          <pc:docMk/>
          <pc:sldMk cId="3371538975" sldId="510"/>
        </pc:sldMkLst>
      </pc:sldChg>
      <pc:sldChg chg="del">
        <pc:chgData name="程轶 叶" userId="8f1450b60d4a6bc6" providerId="LiveId" clId="{88B4EAA5-1915-4498-B92F-E8EDCB89244D}" dt="2023-10-20T12:31:29.464" v="6" actId="47"/>
        <pc:sldMkLst>
          <pc:docMk/>
          <pc:sldMk cId="191063604" sldId="511"/>
        </pc:sldMkLst>
      </pc:sldChg>
      <pc:sldChg chg="del">
        <pc:chgData name="程轶 叶" userId="8f1450b60d4a6bc6" providerId="LiveId" clId="{88B4EAA5-1915-4498-B92F-E8EDCB89244D}" dt="2023-10-20T12:31:29.610" v="7" actId="47"/>
        <pc:sldMkLst>
          <pc:docMk/>
          <pc:sldMk cId="625278052" sldId="512"/>
        </pc:sldMkLst>
      </pc:sldChg>
      <pc:sldChg chg="del">
        <pc:chgData name="程轶 叶" userId="8f1450b60d4a6bc6" providerId="LiveId" clId="{88B4EAA5-1915-4498-B92F-E8EDCB89244D}" dt="2023-10-20T12:31:29.788" v="8" actId="47"/>
        <pc:sldMkLst>
          <pc:docMk/>
          <pc:sldMk cId="216616991" sldId="513"/>
        </pc:sldMkLst>
      </pc:sldChg>
      <pc:sldChg chg="del">
        <pc:chgData name="程轶 叶" userId="8f1450b60d4a6bc6" providerId="LiveId" clId="{88B4EAA5-1915-4498-B92F-E8EDCB89244D}" dt="2023-10-20T12:31:29.996" v="9" actId="47"/>
        <pc:sldMkLst>
          <pc:docMk/>
          <pc:sldMk cId="1369441064" sldId="514"/>
        </pc:sldMkLst>
      </pc:sldChg>
      <pc:sldChg chg="del">
        <pc:chgData name="程轶 叶" userId="8f1450b60d4a6bc6" providerId="LiveId" clId="{88B4EAA5-1915-4498-B92F-E8EDCB89244D}" dt="2023-10-20T12:31:30.599" v="10" actId="47"/>
        <pc:sldMkLst>
          <pc:docMk/>
          <pc:sldMk cId="3732368407" sldId="515"/>
        </pc:sldMkLst>
      </pc:sldChg>
      <pc:sldChg chg="del">
        <pc:chgData name="程轶 叶" userId="8f1450b60d4a6bc6" providerId="LiveId" clId="{88B4EAA5-1915-4498-B92F-E8EDCB89244D}" dt="2023-10-20T12:31:31.082" v="11" actId="47"/>
        <pc:sldMkLst>
          <pc:docMk/>
          <pc:sldMk cId="3473757786" sldId="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2024/6/20</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10</a:t>
            </a:fld>
            <a:endParaRPr lang="zh-CN" altLang="en-US"/>
          </a:p>
        </p:txBody>
      </p:sp>
    </p:spTree>
    <p:extLst>
      <p:ext uri="{BB962C8B-B14F-4D97-AF65-F5344CB8AC3E}">
        <p14:creationId xmlns:p14="http://schemas.microsoft.com/office/powerpoint/2010/main" val="677867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11</a:t>
            </a:fld>
            <a:endParaRPr lang="zh-CN" altLang="en-US"/>
          </a:p>
        </p:txBody>
      </p:sp>
    </p:spTree>
    <p:extLst>
      <p:ext uri="{BB962C8B-B14F-4D97-AF65-F5344CB8AC3E}">
        <p14:creationId xmlns:p14="http://schemas.microsoft.com/office/powerpoint/2010/main" val="92966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269016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101665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extLst>
      <p:ext uri="{BB962C8B-B14F-4D97-AF65-F5344CB8AC3E}">
        <p14:creationId xmlns:p14="http://schemas.microsoft.com/office/powerpoint/2010/main" val="276782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extLst>
      <p:ext uri="{BB962C8B-B14F-4D97-AF65-F5344CB8AC3E}">
        <p14:creationId xmlns:p14="http://schemas.microsoft.com/office/powerpoint/2010/main" val="55457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6</a:t>
            </a:fld>
            <a:endParaRPr lang="zh-CN" altLang="en-US"/>
          </a:p>
        </p:txBody>
      </p:sp>
    </p:spTree>
    <p:extLst>
      <p:ext uri="{BB962C8B-B14F-4D97-AF65-F5344CB8AC3E}">
        <p14:creationId xmlns:p14="http://schemas.microsoft.com/office/powerpoint/2010/main" val="1350395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7</a:t>
            </a:fld>
            <a:endParaRPr lang="zh-CN" altLang="en-US"/>
          </a:p>
        </p:txBody>
      </p:sp>
    </p:spTree>
    <p:extLst>
      <p:ext uri="{BB962C8B-B14F-4D97-AF65-F5344CB8AC3E}">
        <p14:creationId xmlns:p14="http://schemas.microsoft.com/office/powerpoint/2010/main" val="115013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extLst>
      <p:ext uri="{BB962C8B-B14F-4D97-AF65-F5344CB8AC3E}">
        <p14:creationId xmlns:p14="http://schemas.microsoft.com/office/powerpoint/2010/main" val="105854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9</a:t>
            </a:fld>
            <a:endParaRPr lang="zh-CN" altLang="en-US"/>
          </a:p>
        </p:txBody>
      </p:sp>
    </p:spTree>
    <p:extLst>
      <p:ext uri="{BB962C8B-B14F-4D97-AF65-F5344CB8AC3E}">
        <p14:creationId xmlns:p14="http://schemas.microsoft.com/office/powerpoint/2010/main" val="470010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a:blip r:embed="rId2">
            <a:extLst>
              <a:ext uri="{28A0092B-C50C-407E-A947-70E740481C1C}">
                <a14:useLocalDpi xmlns:a14="http://schemas.microsoft.com/office/drawing/2010/main" val="0"/>
              </a:ext>
            </a:extLst>
          </a:blip>
          <a:srcRect t="10149" b="10149"/>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03FDDC0-2E3D-45C7-B495-90D0B99F8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a:extLst>
              <a:ext uri="{FF2B5EF4-FFF2-40B4-BE49-F238E27FC236}">
                <a16:creationId xmlns:a16="http://schemas.microsoft.com/office/drawing/2014/main" id="{A3A7A319-8A9E-46F1-8018-B3FBC851F9B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BE289FF-06EF-4811-9428-9137E8D0E966}"/>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BC3E060F-77FC-4B54-831F-1CFB3167DA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60B623-6743-468E-B465-39EF4A2C15E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94DB688-B16C-4789-B331-EA644AC046E3}"/>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a:extLst>
              <a:ext uri="{FF2B5EF4-FFF2-40B4-BE49-F238E27FC236}">
                <a16:creationId xmlns:a16="http://schemas.microsoft.com/office/drawing/2014/main" id="{ADBE37E0-A1BA-4014-8C4E-0D2D4C25E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a:extLst>
              <a:ext uri="{FF2B5EF4-FFF2-40B4-BE49-F238E27FC236}">
                <a16:creationId xmlns:a16="http://schemas.microsoft.com/office/drawing/2014/main" id="{A45391B5-BB6E-40C8-8AFA-9D3988D5F8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368EF16-534E-4B70-8473-51D72670642E}"/>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a:extLst>
              <a:ext uri="{FF2B5EF4-FFF2-40B4-BE49-F238E27FC236}">
                <a16:creationId xmlns:a16="http://schemas.microsoft.com/office/drawing/2014/main" id="{909FE458-9ED4-42B5-9757-1FE5810371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29490F-1F38-452D-8087-534CBF04D6C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B5A178B-45E6-4A38-A51E-B81388C97A11}"/>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a:extLst>
              <a:ext uri="{FF2B5EF4-FFF2-40B4-BE49-F238E27FC236}">
                <a16:creationId xmlns:a16="http://schemas.microsoft.com/office/drawing/2014/main" id="{B3BF1AC5-2186-4CD8-9240-3AE59579A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a:extLst>
              <a:ext uri="{FF2B5EF4-FFF2-40B4-BE49-F238E27FC236}">
                <a16:creationId xmlns:a16="http://schemas.microsoft.com/office/drawing/2014/main" id="{445FE379-A9F1-4085-86AC-74255CB9686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B3DB135-122C-4BA1-8E06-71035BFE8BFC}"/>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a:extLst>
              <a:ext uri="{FF2B5EF4-FFF2-40B4-BE49-F238E27FC236}">
                <a16:creationId xmlns:a16="http://schemas.microsoft.com/office/drawing/2014/main" id="{826B3AA4-8404-42D0-A783-411B84A104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a:extLst>
              <a:ext uri="{FF2B5EF4-FFF2-40B4-BE49-F238E27FC236}">
                <a16:creationId xmlns:a16="http://schemas.microsoft.com/office/drawing/2014/main" id="{F27A2E3B-7E01-49E3-A2B2-B236264640E5}"/>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3B662E5-38F4-420A-8A84-24F7947786B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a:extLst>
              <a:ext uri="{FF2B5EF4-FFF2-40B4-BE49-F238E27FC236}">
                <a16:creationId xmlns:a16="http://schemas.microsoft.com/office/drawing/2014/main" id="{2026659A-5D16-4404-A427-210D357B6D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9FFD8859-7565-49B6-B7CF-2FC44ABD0C9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637E8D8-3A73-4095-B316-0C94F087C10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C2E64E8D-6922-420C-AB60-87C1E6BB83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A3B7F53-62BF-4CC3-AE22-78D85943E788}"/>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276009-8A1D-4E5D-AFD3-AB5E0C7CC2A0}"/>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B657AF78-59B7-4B51-8B3D-17C0642A0B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81023D-012E-4710-9F3D-C5B6A6B0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p:blipFill>
        <p:spPr>
          <a:xfrm>
            <a:off x="-1" y="-1"/>
            <a:ext cx="12191999" cy="6858001"/>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7342CA0-2BA5-400E-8B53-78AB671D4BF1}"/>
              </a:ext>
            </a:extLst>
          </p:cNvPr>
          <p:cNvGrpSpPr/>
          <p:nvPr userDrawn="1"/>
        </p:nvGrpSpPr>
        <p:grpSpPr>
          <a:xfrm>
            <a:off x="0" y="1741717"/>
            <a:ext cx="12192000" cy="3294057"/>
            <a:chOff x="0" y="1670588"/>
            <a:chExt cx="12192000" cy="3516825"/>
          </a:xfrm>
        </p:grpSpPr>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0ABC6D53-8A7C-4FC5-B57A-D58C60DD3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a:extLst>
              <a:ext uri="{FF2B5EF4-FFF2-40B4-BE49-F238E27FC236}">
                <a16:creationId xmlns:a16="http://schemas.microsoft.com/office/drawing/2014/main" id="{6B8B0DA2-313D-4358-BF45-8B2B50DE02E3}"/>
              </a:ext>
            </a:extLst>
          </p:cNvPr>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pPr/>
              <a:t>‹#›</a:t>
            </a:fld>
            <a:endParaRPr lang="zh-CN" altLang="en-US" spc="90" dirty="0"/>
          </a:p>
        </p:txBody>
      </p:sp>
      <p:sp>
        <p:nvSpPr>
          <p:cNvPr id="142" name="矩形 141">
            <a:extLst>
              <a:ext uri="{FF2B5EF4-FFF2-40B4-BE49-F238E27FC236}">
                <a16:creationId xmlns:a16="http://schemas.microsoft.com/office/drawing/2014/main" id="{B0330BAE-818A-43FC-8201-71825690D328}"/>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7B0B0AB-3FEC-4D0D-AA1E-52F202EAD89D}"/>
              </a:ext>
            </a:extLst>
          </p:cNvPr>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a:extLst>
              <a:ext uri="{FF2B5EF4-FFF2-40B4-BE49-F238E27FC236}">
                <a16:creationId xmlns:a16="http://schemas.microsoft.com/office/drawing/2014/main" id="{7E25CCC2-09D4-4ED8-B7CA-61CC9B5B35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a:extLst>
              <a:ext uri="{FF2B5EF4-FFF2-40B4-BE49-F238E27FC236}">
                <a16:creationId xmlns:a16="http://schemas.microsoft.com/office/drawing/2014/main" id="{113B05BB-E237-4DB3-B6C9-FB4D4BBD1D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9E7CF57-BD0F-4213-8ECA-701A51958E1F}"/>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98F303F1-A489-49B8-84BB-DF4D47E147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a:extLst>
              <a:ext uri="{FF2B5EF4-FFF2-40B4-BE49-F238E27FC236}">
                <a16:creationId xmlns:a16="http://schemas.microsoft.com/office/drawing/2014/main" id="{AEF54EF9-4B54-4C93-8A9E-FCBF7D782216}"/>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0D250-0059-4D8C-B0CD-8BE18ECF275E}"/>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EEEEA0F3-4620-423D-9A08-C3C94EE644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a:extLst>
              <a:ext uri="{FF2B5EF4-FFF2-40B4-BE49-F238E27FC236}">
                <a16:creationId xmlns:a16="http://schemas.microsoft.com/office/drawing/2014/main" id="{A6EE7DA4-389F-460D-84F1-014F1155F880}"/>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54F82E2-73A4-44C2-BE81-E22AD36B2317}"/>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CDA42EAE-5899-46C7-B63D-95ACD5AD16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09173286-348A-4DDE-8A4F-2398BFCD94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5F3C084-FDFF-45D1-818D-F0522FA07125}"/>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a:extLst>
              <a:ext uri="{FF2B5EF4-FFF2-40B4-BE49-F238E27FC236}">
                <a16:creationId xmlns:a16="http://schemas.microsoft.com/office/drawing/2014/main" id="{1554CC03-638D-4429-86E4-39C9478BF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65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A1397DC-A90F-45C1-835A-DEDF50726729}"/>
              </a:ext>
            </a:extLst>
          </p:cNvPr>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汇报人：叶程轶</a:t>
            </a:r>
          </a:p>
        </p:txBody>
      </p:sp>
      <p:sp>
        <p:nvSpPr>
          <p:cNvPr id="3" name="矩形 2">
            <a:extLst>
              <a:ext uri="{FF2B5EF4-FFF2-40B4-BE49-F238E27FC236}">
                <a16:creationId xmlns:a16="http://schemas.microsoft.com/office/drawing/2014/main" id="{6ECF21BF-7AA3-4023-9A7A-1B09B1C62247}"/>
              </a:ext>
            </a:extLst>
          </p:cNvPr>
          <p:cNvSpPr/>
          <p:nvPr/>
        </p:nvSpPr>
        <p:spPr>
          <a:xfrm>
            <a:off x="6524699" y="5275750"/>
            <a:ext cx="2289409"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2024.6.22</a:t>
            </a:r>
            <a:endParaRPr lang="zh-CN" altLang="en-US" sz="2000" b="1" dirty="0">
              <a:solidFill>
                <a:schemeClr val="bg1"/>
              </a:solidFill>
              <a:latin typeface="+mn-ea"/>
            </a:endParaRPr>
          </a:p>
        </p:txBody>
      </p:sp>
      <p:sp>
        <p:nvSpPr>
          <p:cNvPr id="2" name="文本框 1">
            <a:extLst>
              <a:ext uri="{FF2B5EF4-FFF2-40B4-BE49-F238E27FC236}">
                <a16:creationId xmlns:a16="http://schemas.microsoft.com/office/drawing/2014/main" id="{07E7283B-C050-4F41-AD95-48F0246DA765}"/>
              </a:ext>
            </a:extLst>
          </p:cNvPr>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10</a:t>
            </a:fld>
            <a:endParaRPr lang="zh-CN" altLang="en-US" spc="90" dirty="0"/>
          </a:p>
        </p:txBody>
      </p:sp>
      <p:sp>
        <p:nvSpPr>
          <p:cNvPr id="3" name="文本框 2">
            <a:extLst>
              <a:ext uri="{FF2B5EF4-FFF2-40B4-BE49-F238E27FC236}">
                <a16:creationId xmlns:a16="http://schemas.microsoft.com/office/drawing/2014/main" id="{7447DB7C-9C6C-FBEC-6864-F4CF60A576BD}"/>
              </a:ext>
            </a:extLst>
          </p:cNvPr>
          <p:cNvSpPr txBox="1"/>
          <p:nvPr/>
        </p:nvSpPr>
        <p:spPr>
          <a:xfrm>
            <a:off x="386747" y="785478"/>
            <a:ext cx="902811" cy="523220"/>
          </a:xfrm>
          <a:prstGeom prst="rect">
            <a:avLst/>
          </a:prstGeom>
          <a:noFill/>
        </p:spPr>
        <p:txBody>
          <a:bodyPr wrap="none" rtlCol="0">
            <a:spAutoFit/>
          </a:bodyPr>
          <a:lstStyle/>
          <a:p>
            <a:r>
              <a:rPr lang="zh-CN" altLang="en-US" sz="2800" dirty="0">
                <a:solidFill>
                  <a:schemeClr val="accent1"/>
                </a:solidFill>
                <a:latin typeface="+mj-ea"/>
                <a:ea typeface="+mj-ea"/>
              </a:rPr>
              <a:t>评估</a:t>
            </a:r>
          </a:p>
        </p:txBody>
      </p:sp>
      <p:pic>
        <p:nvPicPr>
          <p:cNvPr id="5" name="图片 4">
            <a:extLst>
              <a:ext uri="{FF2B5EF4-FFF2-40B4-BE49-F238E27FC236}">
                <a16:creationId xmlns:a16="http://schemas.microsoft.com/office/drawing/2014/main" id="{54847EEE-0120-F0EC-6AC5-D15513D61749}"/>
              </a:ext>
            </a:extLst>
          </p:cNvPr>
          <p:cNvPicPr>
            <a:picLocks noChangeAspect="1"/>
          </p:cNvPicPr>
          <p:nvPr/>
        </p:nvPicPr>
        <p:blipFill>
          <a:blip r:embed="rId3"/>
          <a:stretch>
            <a:fillRect/>
          </a:stretch>
        </p:blipFill>
        <p:spPr>
          <a:xfrm>
            <a:off x="4034143" y="0"/>
            <a:ext cx="8266685" cy="5849273"/>
          </a:xfrm>
          <a:prstGeom prst="rect">
            <a:avLst/>
          </a:prstGeom>
        </p:spPr>
      </p:pic>
      <p:sp>
        <p:nvSpPr>
          <p:cNvPr id="7" name="文本框 6">
            <a:extLst>
              <a:ext uri="{FF2B5EF4-FFF2-40B4-BE49-F238E27FC236}">
                <a16:creationId xmlns:a16="http://schemas.microsoft.com/office/drawing/2014/main" id="{99DF5369-E8E6-F5E3-BB99-A954C66183C6}"/>
              </a:ext>
            </a:extLst>
          </p:cNvPr>
          <p:cNvSpPr txBox="1"/>
          <p:nvPr/>
        </p:nvSpPr>
        <p:spPr>
          <a:xfrm>
            <a:off x="560537" y="2265793"/>
            <a:ext cx="3473604" cy="2585323"/>
          </a:xfrm>
          <a:prstGeom prst="rect">
            <a:avLst/>
          </a:prstGeom>
          <a:noFill/>
        </p:spPr>
        <p:txBody>
          <a:bodyPr wrap="square">
            <a:spAutoFit/>
          </a:bodyPr>
          <a:lstStyle/>
          <a:p>
            <a:r>
              <a:rPr lang="zh-CN" altLang="en-US" dirty="0"/>
              <a:t>两种变体都显示了各自的训练损失和验证历代的损失进展。很明显，在这两个模型中，损失最初都迅速下降，然后逐渐稳定，表明训练成功。然而，配备不确定性模块的模型与对应模型相比，损失显着降低。这凸显了不确定性模块的关键作用，特别是在合成数据的背景下。</a:t>
            </a:r>
          </a:p>
        </p:txBody>
      </p:sp>
    </p:spTree>
    <p:extLst>
      <p:ext uri="{BB962C8B-B14F-4D97-AF65-F5344CB8AC3E}">
        <p14:creationId xmlns:p14="http://schemas.microsoft.com/office/powerpoint/2010/main" val="3535676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11</a:t>
            </a:fld>
            <a:endParaRPr lang="zh-CN" altLang="en-US" spc="90" dirty="0"/>
          </a:p>
        </p:txBody>
      </p:sp>
      <p:pic>
        <p:nvPicPr>
          <p:cNvPr id="4" name="图片 3">
            <a:extLst>
              <a:ext uri="{FF2B5EF4-FFF2-40B4-BE49-F238E27FC236}">
                <a16:creationId xmlns:a16="http://schemas.microsoft.com/office/drawing/2014/main" id="{12ACD4FA-FB60-79FE-66CC-3D6F948B6345}"/>
              </a:ext>
            </a:extLst>
          </p:cNvPr>
          <p:cNvPicPr>
            <a:picLocks noChangeAspect="1"/>
          </p:cNvPicPr>
          <p:nvPr/>
        </p:nvPicPr>
        <p:blipFill>
          <a:blip r:embed="rId3"/>
          <a:stretch>
            <a:fillRect/>
          </a:stretch>
        </p:blipFill>
        <p:spPr>
          <a:xfrm>
            <a:off x="117954" y="785478"/>
            <a:ext cx="5492286" cy="4529665"/>
          </a:xfrm>
          <a:prstGeom prst="rect">
            <a:avLst/>
          </a:prstGeom>
        </p:spPr>
      </p:pic>
      <p:pic>
        <p:nvPicPr>
          <p:cNvPr id="7" name="图片 6">
            <a:extLst>
              <a:ext uri="{FF2B5EF4-FFF2-40B4-BE49-F238E27FC236}">
                <a16:creationId xmlns:a16="http://schemas.microsoft.com/office/drawing/2014/main" id="{21D7C52D-5C02-CEA8-1346-DCF77C5FE3D2}"/>
              </a:ext>
            </a:extLst>
          </p:cNvPr>
          <p:cNvPicPr>
            <a:picLocks noChangeAspect="1"/>
          </p:cNvPicPr>
          <p:nvPr/>
        </p:nvPicPr>
        <p:blipFill>
          <a:blip r:embed="rId4"/>
          <a:stretch>
            <a:fillRect/>
          </a:stretch>
        </p:blipFill>
        <p:spPr>
          <a:xfrm>
            <a:off x="5610240" y="1542857"/>
            <a:ext cx="6550925" cy="3600613"/>
          </a:xfrm>
          <a:prstGeom prst="rect">
            <a:avLst/>
          </a:prstGeom>
        </p:spPr>
      </p:pic>
    </p:spTree>
    <p:extLst>
      <p:ext uri="{BB962C8B-B14F-4D97-AF65-F5344CB8AC3E}">
        <p14:creationId xmlns:p14="http://schemas.microsoft.com/office/powerpoint/2010/main" val="321530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2</a:t>
            </a:fld>
            <a:endParaRPr lang="zh-CN" altLang="en-US" spc="90" dirty="0"/>
          </a:p>
        </p:txBody>
      </p:sp>
      <p:pic>
        <p:nvPicPr>
          <p:cNvPr id="4" name="图片 3">
            <a:extLst>
              <a:ext uri="{FF2B5EF4-FFF2-40B4-BE49-F238E27FC236}">
                <a16:creationId xmlns:a16="http://schemas.microsoft.com/office/drawing/2014/main" id="{85A2174A-F25D-9A4D-EC10-D2C646D6ED8F}"/>
              </a:ext>
            </a:extLst>
          </p:cNvPr>
          <p:cNvPicPr>
            <a:picLocks noChangeAspect="1"/>
          </p:cNvPicPr>
          <p:nvPr/>
        </p:nvPicPr>
        <p:blipFill>
          <a:blip r:embed="rId3"/>
          <a:stretch>
            <a:fillRect/>
          </a:stretch>
        </p:blipFill>
        <p:spPr>
          <a:xfrm>
            <a:off x="754062" y="2387601"/>
            <a:ext cx="10714321" cy="2589086"/>
          </a:xfrm>
          <a:prstGeom prst="rect">
            <a:avLst/>
          </a:prstGeom>
        </p:spPr>
      </p:pic>
      <p:sp>
        <p:nvSpPr>
          <p:cNvPr id="5" name="文本框 4">
            <a:extLst>
              <a:ext uri="{FF2B5EF4-FFF2-40B4-BE49-F238E27FC236}">
                <a16:creationId xmlns:a16="http://schemas.microsoft.com/office/drawing/2014/main" id="{8D791E28-6BF5-B8B8-58CF-DEBB9CCABE75}"/>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文献阅读</a:t>
            </a:r>
          </a:p>
        </p:txBody>
      </p:sp>
    </p:spTree>
    <p:extLst>
      <p:ext uri="{BB962C8B-B14F-4D97-AF65-F5344CB8AC3E}">
        <p14:creationId xmlns:p14="http://schemas.microsoft.com/office/powerpoint/2010/main" val="192369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3</a:t>
            </a:fld>
            <a:endParaRPr lang="zh-CN" altLang="en-US" spc="90" dirty="0"/>
          </a:p>
        </p:txBody>
      </p:sp>
      <p:sp>
        <p:nvSpPr>
          <p:cNvPr id="3" name="文本框 2">
            <a:extLst>
              <a:ext uri="{FF2B5EF4-FFF2-40B4-BE49-F238E27FC236}">
                <a16:creationId xmlns:a16="http://schemas.microsoft.com/office/drawing/2014/main" id="{47AFFC61-D32E-EA15-F8C8-986D4B6D6AA9}"/>
              </a:ext>
            </a:extLst>
          </p:cNvPr>
          <p:cNvSpPr txBox="1"/>
          <p:nvPr/>
        </p:nvSpPr>
        <p:spPr>
          <a:xfrm>
            <a:off x="386747" y="785478"/>
            <a:ext cx="1620957" cy="523220"/>
          </a:xfrm>
          <a:prstGeom prst="rect">
            <a:avLst/>
          </a:prstGeom>
          <a:noFill/>
        </p:spPr>
        <p:txBody>
          <a:bodyPr wrap="none" rtlCol="0">
            <a:spAutoFit/>
          </a:bodyPr>
          <a:lstStyle/>
          <a:p>
            <a:r>
              <a:rPr lang="zh-CN" altLang="en-US" sz="2800" dirty="0">
                <a:solidFill>
                  <a:schemeClr val="accent1"/>
                </a:solidFill>
                <a:latin typeface="+mj-ea"/>
                <a:ea typeface="+mj-ea"/>
              </a:rPr>
              <a:t>数据采样</a:t>
            </a:r>
          </a:p>
        </p:txBody>
      </p:sp>
      <p:pic>
        <p:nvPicPr>
          <p:cNvPr id="7" name="图片 6">
            <a:extLst>
              <a:ext uri="{FF2B5EF4-FFF2-40B4-BE49-F238E27FC236}">
                <a16:creationId xmlns:a16="http://schemas.microsoft.com/office/drawing/2014/main" id="{7332291F-A961-0BF8-0ECE-D4DEC0BECA38}"/>
              </a:ext>
            </a:extLst>
          </p:cNvPr>
          <p:cNvPicPr>
            <a:picLocks noChangeAspect="1"/>
          </p:cNvPicPr>
          <p:nvPr/>
        </p:nvPicPr>
        <p:blipFill>
          <a:blip r:embed="rId3"/>
          <a:stretch>
            <a:fillRect/>
          </a:stretch>
        </p:blipFill>
        <p:spPr>
          <a:xfrm>
            <a:off x="257964" y="1484826"/>
            <a:ext cx="11676063" cy="2810259"/>
          </a:xfrm>
          <a:prstGeom prst="rect">
            <a:avLst/>
          </a:prstGeom>
        </p:spPr>
      </p:pic>
      <p:sp>
        <p:nvSpPr>
          <p:cNvPr id="10" name="文本框 9">
            <a:extLst>
              <a:ext uri="{FF2B5EF4-FFF2-40B4-BE49-F238E27FC236}">
                <a16:creationId xmlns:a16="http://schemas.microsoft.com/office/drawing/2014/main" id="{70A0FD62-6090-5EE0-76FF-BF991E45C56E}"/>
              </a:ext>
            </a:extLst>
          </p:cNvPr>
          <p:cNvSpPr txBox="1"/>
          <p:nvPr/>
        </p:nvSpPr>
        <p:spPr>
          <a:xfrm>
            <a:off x="2794000" y="4471213"/>
            <a:ext cx="6096000" cy="1477328"/>
          </a:xfrm>
          <a:prstGeom prst="rect">
            <a:avLst/>
          </a:prstGeom>
          <a:noFill/>
        </p:spPr>
        <p:txBody>
          <a:bodyPr wrap="square">
            <a:spAutoFit/>
          </a:bodyPr>
          <a:lstStyle/>
          <a:p>
            <a:r>
              <a:rPr lang="en-US" altLang="zh-CN" dirty="0"/>
              <a:t>GAN </a:t>
            </a:r>
            <a:r>
              <a:rPr lang="zh-CN" altLang="en-US" dirty="0"/>
              <a:t>特别擅长从复杂分布中生成高保真数据。此特性对于解决 </a:t>
            </a:r>
            <a:r>
              <a:rPr lang="en-US" altLang="zh-CN" dirty="0"/>
              <a:t>IoT </a:t>
            </a:r>
            <a:r>
              <a:rPr lang="zh-CN" altLang="en-US" dirty="0"/>
              <a:t>数据集中的类别不平衡至关重要，其中某些攻击类型的代表性可能不足。</a:t>
            </a:r>
            <a:r>
              <a:rPr lang="en-US" altLang="zh-CN" dirty="0" err="1"/>
              <a:t>cGAN</a:t>
            </a:r>
            <a:r>
              <a:rPr lang="zh-CN" altLang="en-US" dirty="0"/>
              <a:t>通过将类标签整合到生成过程中来扩展标准</a:t>
            </a:r>
            <a:r>
              <a:rPr lang="en-US" altLang="zh-CN" dirty="0"/>
              <a:t>GAN</a:t>
            </a:r>
            <a:r>
              <a:rPr lang="zh-CN" altLang="en-US" dirty="0"/>
              <a:t>的功能，使模型能够生成不仅真实而且在类分布方面多样化的合成数据。</a:t>
            </a:r>
          </a:p>
        </p:txBody>
      </p:sp>
    </p:spTree>
    <p:extLst>
      <p:ext uri="{BB962C8B-B14F-4D97-AF65-F5344CB8AC3E}">
        <p14:creationId xmlns:p14="http://schemas.microsoft.com/office/powerpoint/2010/main" val="12977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4</a:t>
            </a:fld>
            <a:endParaRPr lang="zh-CN" altLang="en-US" spc="90" dirty="0"/>
          </a:p>
        </p:txBody>
      </p:sp>
      <p:pic>
        <p:nvPicPr>
          <p:cNvPr id="9" name="图片 8">
            <a:extLst>
              <a:ext uri="{FF2B5EF4-FFF2-40B4-BE49-F238E27FC236}">
                <a16:creationId xmlns:a16="http://schemas.microsoft.com/office/drawing/2014/main" id="{23CE7C96-3B27-D50F-265E-051DB20E6937}"/>
              </a:ext>
            </a:extLst>
          </p:cNvPr>
          <p:cNvPicPr>
            <a:picLocks noChangeAspect="1"/>
          </p:cNvPicPr>
          <p:nvPr/>
        </p:nvPicPr>
        <p:blipFill>
          <a:blip r:embed="rId3"/>
          <a:stretch>
            <a:fillRect/>
          </a:stretch>
        </p:blipFill>
        <p:spPr>
          <a:xfrm>
            <a:off x="0" y="972825"/>
            <a:ext cx="12192000" cy="4912350"/>
          </a:xfrm>
          <a:prstGeom prst="rect">
            <a:avLst/>
          </a:prstGeom>
        </p:spPr>
      </p:pic>
    </p:spTree>
    <p:extLst>
      <p:ext uri="{BB962C8B-B14F-4D97-AF65-F5344CB8AC3E}">
        <p14:creationId xmlns:p14="http://schemas.microsoft.com/office/powerpoint/2010/main" val="4039203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5</a:t>
            </a:fld>
            <a:endParaRPr lang="zh-CN" altLang="en-US" spc="90" dirty="0"/>
          </a:p>
        </p:txBody>
      </p:sp>
      <p:pic>
        <p:nvPicPr>
          <p:cNvPr id="4" name="图片 3">
            <a:extLst>
              <a:ext uri="{FF2B5EF4-FFF2-40B4-BE49-F238E27FC236}">
                <a16:creationId xmlns:a16="http://schemas.microsoft.com/office/drawing/2014/main" id="{EA4F8FB9-A5E1-7FA8-804C-9BACCF8DD835}"/>
              </a:ext>
            </a:extLst>
          </p:cNvPr>
          <p:cNvPicPr>
            <a:picLocks noChangeAspect="1"/>
          </p:cNvPicPr>
          <p:nvPr/>
        </p:nvPicPr>
        <p:blipFill>
          <a:blip r:embed="rId3"/>
          <a:stretch>
            <a:fillRect/>
          </a:stretch>
        </p:blipFill>
        <p:spPr>
          <a:xfrm>
            <a:off x="5974772" y="-59267"/>
            <a:ext cx="5643859" cy="6858000"/>
          </a:xfrm>
          <a:prstGeom prst="rect">
            <a:avLst/>
          </a:prstGeom>
        </p:spPr>
      </p:pic>
      <p:sp>
        <p:nvSpPr>
          <p:cNvPr id="5" name="文本框 4">
            <a:extLst>
              <a:ext uri="{FF2B5EF4-FFF2-40B4-BE49-F238E27FC236}">
                <a16:creationId xmlns:a16="http://schemas.microsoft.com/office/drawing/2014/main" id="{9696905D-0CCB-6313-F5FF-A59A84940908}"/>
              </a:ext>
            </a:extLst>
          </p:cNvPr>
          <p:cNvSpPr txBox="1"/>
          <p:nvPr/>
        </p:nvSpPr>
        <p:spPr>
          <a:xfrm>
            <a:off x="386747" y="785478"/>
            <a:ext cx="902811" cy="523220"/>
          </a:xfrm>
          <a:prstGeom prst="rect">
            <a:avLst/>
          </a:prstGeom>
          <a:noFill/>
        </p:spPr>
        <p:txBody>
          <a:bodyPr wrap="none" rtlCol="0">
            <a:spAutoFit/>
          </a:bodyPr>
          <a:lstStyle/>
          <a:p>
            <a:r>
              <a:rPr lang="zh-CN" altLang="en-US" sz="2800" dirty="0">
                <a:solidFill>
                  <a:schemeClr val="accent1"/>
                </a:solidFill>
                <a:latin typeface="+mj-ea"/>
                <a:ea typeface="+mj-ea"/>
              </a:rPr>
              <a:t>降维</a:t>
            </a:r>
          </a:p>
        </p:txBody>
      </p:sp>
      <p:pic>
        <p:nvPicPr>
          <p:cNvPr id="8" name="图片 7">
            <a:extLst>
              <a:ext uri="{FF2B5EF4-FFF2-40B4-BE49-F238E27FC236}">
                <a16:creationId xmlns:a16="http://schemas.microsoft.com/office/drawing/2014/main" id="{F58AF98C-42A0-B797-585C-8DF00BA18FA3}"/>
              </a:ext>
            </a:extLst>
          </p:cNvPr>
          <p:cNvPicPr>
            <a:picLocks noChangeAspect="1"/>
          </p:cNvPicPr>
          <p:nvPr/>
        </p:nvPicPr>
        <p:blipFill>
          <a:blip r:embed="rId4"/>
          <a:stretch>
            <a:fillRect/>
          </a:stretch>
        </p:blipFill>
        <p:spPr>
          <a:xfrm>
            <a:off x="167816" y="1905000"/>
            <a:ext cx="5987659" cy="4824838"/>
          </a:xfrm>
          <a:prstGeom prst="rect">
            <a:avLst/>
          </a:prstGeom>
        </p:spPr>
      </p:pic>
    </p:spTree>
    <p:extLst>
      <p:ext uri="{BB962C8B-B14F-4D97-AF65-F5344CB8AC3E}">
        <p14:creationId xmlns:p14="http://schemas.microsoft.com/office/powerpoint/2010/main" val="249975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6</a:t>
            </a:fld>
            <a:endParaRPr lang="zh-CN" altLang="en-US" spc="90" dirty="0"/>
          </a:p>
        </p:txBody>
      </p:sp>
      <p:pic>
        <p:nvPicPr>
          <p:cNvPr id="4" name="图片 3">
            <a:extLst>
              <a:ext uri="{FF2B5EF4-FFF2-40B4-BE49-F238E27FC236}">
                <a16:creationId xmlns:a16="http://schemas.microsoft.com/office/drawing/2014/main" id="{15D4F750-E4BE-1B73-42C2-E9214950AE96}"/>
              </a:ext>
            </a:extLst>
          </p:cNvPr>
          <p:cNvPicPr>
            <a:picLocks noChangeAspect="1"/>
          </p:cNvPicPr>
          <p:nvPr/>
        </p:nvPicPr>
        <p:blipFill>
          <a:blip r:embed="rId3"/>
          <a:stretch>
            <a:fillRect/>
          </a:stretch>
        </p:blipFill>
        <p:spPr>
          <a:xfrm>
            <a:off x="4140137" y="432801"/>
            <a:ext cx="7903182" cy="5654055"/>
          </a:xfrm>
          <a:prstGeom prst="rect">
            <a:avLst/>
          </a:prstGeom>
        </p:spPr>
      </p:pic>
      <p:sp>
        <p:nvSpPr>
          <p:cNvPr id="5" name="文本框 4">
            <a:extLst>
              <a:ext uri="{FF2B5EF4-FFF2-40B4-BE49-F238E27FC236}">
                <a16:creationId xmlns:a16="http://schemas.microsoft.com/office/drawing/2014/main" id="{B2DB97B8-D9DF-8936-B150-A1AE55CBED49}"/>
              </a:ext>
            </a:extLst>
          </p:cNvPr>
          <p:cNvSpPr txBox="1"/>
          <p:nvPr/>
        </p:nvSpPr>
        <p:spPr>
          <a:xfrm>
            <a:off x="848296" y="2274838"/>
            <a:ext cx="3197612" cy="2308324"/>
          </a:xfrm>
          <a:prstGeom prst="rect">
            <a:avLst/>
          </a:prstGeom>
          <a:noFill/>
        </p:spPr>
        <p:txBody>
          <a:bodyPr wrap="square">
            <a:spAutoFit/>
          </a:bodyPr>
          <a:lstStyle/>
          <a:p>
            <a:r>
              <a:rPr lang="zh-CN" altLang="en-US" dirty="0"/>
              <a:t>比较简单自动编码器和辅助自动编码器的损失曲线，简单自动编码器的 </a:t>
            </a:r>
            <a:r>
              <a:rPr lang="en-US" altLang="zh-CN" dirty="0"/>
              <a:t>KLD </a:t>
            </a:r>
            <a:r>
              <a:rPr lang="zh-CN" altLang="en-US" dirty="0"/>
              <a:t>损失明显更高，凸显了辅助自动编码器中辅助系数的影响。因此，与简单自动编码器相比，辅助自动编码器的 </a:t>
            </a:r>
            <a:r>
              <a:rPr lang="en-US" altLang="zh-CN" dirty="0"/>
              <a:t>MSE </a:t>
            </a:r>
            <a:r>
              <a:rPr lang="zh-CN" altLang="en-US" dirty="0"/>
              <a:t>损失和总损失较低。。</a:t>
            </a:r>
          </a:p>
        </p:txBody>
      </p:sp>
    </p:spTree>
    <p:extLst>
      <p:ext uri="{BB962C8B-B14F-4D97-AF65-F5344CB8AC3E}">
        <p14:creationId xmlns:p14="http://schemas.microsoft.com/office/powerpoint/2010/main" val="1601744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7</a:t>
            </a:fld>
            <a:endParaRPr lang="zh-CN" altLang="en-US" spc="90" dirty="0"/>
          </a:p>
        </p:txBody>
      </p:sp>
      <p:pic>
        <p:nvPicPr>
          <p:cNvPr id="4" name="图片 3">
            <a:extLst>
              <a:ext uri="{FF2B5EF4-FFF2-40B4-BE49-F238E27FC236}">
                <a16:creationId xmlns:a16="http://schemas.microsoft.com/office/drawing/2014/main" id="{CCA44372-0A92-ABBD-9CFF-70B16E300D4D}"/>
              </a:ext>
            </a:extLst>
          </p:cNvPr>
          <p:cNvPicPr>
            <a:picLocks noChangeAspect="1"/>
          </p:cNvPicPr>
          <p:nvPr/>
        </p:nvPicPr>
        <p:blipFill>
          <a:blip r:embed="rId3"/>
          <a:stretch>
            <a:fillRect/>
          </a:stretch>
        </p:blipFill>
        <p:spPr>
          <a:xfrm>
            <a:off x="0" y="555228"/>
            <a:ext cx="7724946" cy="3800116"/>
          </a:xfrm>
          <a:prstGeom prst="rect">
            <a:avLst/>
          </a:prstGeom>
        </p:spPr>
      </p:pic>
      <p:pic>
        <p:nvPicPr>
          <p:cNvPr id="7" name="图片 6">
            <a:extLst>
              <a:ext uri="{FF2B5EF4-FFF2-40B4-BE49-F238E27FC236}">
                <a16:creationId xmlns:a16="http://schemas.microsoft.com/office/drawing/2014/main" id="{13DFE7B0-8D55-F189-C6BF-A9C56601D572}"/>
              </a:ext>
            </a:extLst>
          </p:cNvPr>
          <p:cNvPicPr>
            <a:picLocks noChangeAspect="1"/>
          </p:cNvPicPr>
          <p:nvPr/>
        </p:nvPicPr>
        <p:blipFill>
          <a:blip r:embed="rId4"/>
          <a:stretch>
            <a:fillRect/>
          </a:stretch>
        </p:blipFill>
        <p:spPr>
          <a:xfrm>
            <a:off x="6946213" y="3665607"/>
            <a:ext cx="4999852" cy="3192393"/>
          </a:xfrm>
          <a:prstGeom prst="rect">
            <a:avLst/>
          </a:prstGeom>
        </p:spPr>
      </p:pic>
      <p:sp>
        <p:nvSpPr>
          <p:cNvPr id="5" name="文本框 4">
            <a:extLst>
              <a:ext uri="{FF2B5EF4-FFF2-40B4-BE49-F238E27FC236}">
                <a16:creationId xmlns:a16="http://schemas.microsoft.com/office/drawing/2014/main" id="{18BB9373-A22F-4A80-16A4-A6302664FF4A}"/>
              </a:ext>
            </a:extLst>
          </p:cNvPr>
          <p:cNvSpPr txBox="1"/>
          <p:nvPr/>
        </p:nvSpPr>
        <p:spPr>
          <a:xfrm>
            <a:off x="669678" y="4475269"/>
            <a:ext cx="6094140" cy="1477328"/>
          </a:xfrm>
          <a:prstGeom prst="rect">
            <a:avLst/>
          </a:prstGeom>
          <a:noFill/>
        </p:spPr>
        <p:txBody>
          <a:bodyPr wrap="square">
            <a:spAutoFit/>
          </a:bodyPr>
          <a:lstStyle/>
          <a:p>
            <a:r>
              <a:rPr lang="zh-CN" altLang="en-US" dirty="0"/>
              <a:t>比较分析旨在评估 PCA、深度自动编码器和辅助自动编码器在缩小维度的同时封装内在数据结构的效果如何。</a:t>
            </a:r>
            <a:endParaRPr lang="en-US" altLang="zh-CN" dirty="0"/>
          </a:p>
          <a:p>
            <a:r>
              <a:rPr lang="zh-CN" altLang="en-US" dirty="0"/>
              <a:t>与 </a:t>
            </a:r>
            <a:r>
              <a:rPr lang="en-US" altLang="zh-CN" dirty="0"/>
              <a:t>PCA </a:t>
            </a:r>
            <a:r>
              <a:rPr lang="zh-CN" altLang="en-US" dirty="0"/>
              <a:t>相比，自动编码器的噪声水平要低得多。更值得注意的是，与深度自动编码器相比，它明显地证明了所提出的辅助自动编码器在有效降低数据维度方面的卓越能力。</a:t>
            </a:r>
          </a:p>
        </p:txBody>
      </p:sp>
    </p:spTree>
    <p:extLst>
      <p:ext uri="{BB962C8B-B14F-4D97-AF65-F5344CB8AC3E}">
        <p14:creationId xmlns:p14="http://schemas.microsoft.com/office/powerpoint/2010/main" val="271551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8</a:t>
            </a:fld>
            <a:endParaRPr lang="zh-CN" altLang="en-US" spc="90" dirty="0"/>
          </a:p>
        </p:txBody>
      </p:sp>
      <p:pic>
        <p:nvPicPr>
          <p:cNvPr id="4" name="图片 3">
            <a:extLst>
              <a:ext uri="{FF2B5EF4-FFF2-40B4-BE49-F238E27FC236}">
                <a16:creationId xmlns:a16="http://schemas.microsoft.com/office/drawing/2014/main" id="{742EAE3A-5BBB-6249-8710-A0B80ECE9436}"/>
              </a:ext>
            </a:extLst>
          </p:cNvPr>
          <p:cNvPicPr>
            <a:picLocks noChangeAspect="1"/>
          </p:cNvPicPr>
          <p:nvPr/>
        </p:nvPicPr>
        <p:blipFill>
          <a:blip r:embed="rId3"/>
          <a:stretch>
            <a:fillRect/>
          </a:stretch>
        </p:blipFill>
        <p:spPr>
          <a:xfrm>
            <a:off x="0" y="1794534"/>
            <a:ext cx="12192000" cy="4115597"/>
          </a:xfrm>
          <a:prstGeom prst="rect">
            <a:avLst/>
          </a:prstGeom>
        </p:spPr>
      </p:pic>
      <p:sp>
        <p:nvSpPr>
          <p:cNvPr id="5" name="文本框 4">
            <a:extLst>
              <a:ext uri="{FF2B5EF4-FFF2-40B4-BE49-F238E27FC236}">
                <a16:creationId xmlns:a16="http://schemas.microsoft.com/office/drawing/2014/main" id="{5DDD33D2-7EB6-C23D-A671-1093086E19EB}"/>
              </a:ext>
            </a:extLst>
          </p:cNvPr>
          <p:cNvSpPr txBox="1"/>
          <p:nvPr/>
        </p:nvSpPr>
        <p:spPr>
          <a:xfrm>
            <a:off x="386747" y="785478"/>
            <a:ext cx="902811" cy="523220"/>
          </a:xfrm>
          <a:prstGeom prst="rect">
            <a:avLst/>
          </a:prstGeom>
          <a:noFill/>
        </p:spPr>
        <p:txBody>
          <a:bodyPr wrap="none" rtlCol="0">
            <a:spAutoFit/>
          </a:bodyPr>
          <a:lstStyle/>
          <a:p>
            <a:r>
              <a:rPr lang="zh-CN" altLang="en-US" sz="2800" dirty="0">
                <a:solidFill>
                  <a:schemeClr val="accent1"/>
                </a:solidFill>
                <a:latin typeface="+mj-ea"/>
                <a:ea typeface="+mj-ea"/>
              </a:rPr>
              <a:t>模型</a:t>
            </a:r>
          </a:p>
        </p:txBody>
      </p:sp>
    </p:spTree>
    <p:extLst>
      <p:ext uri="{BB962C8B-B14F-4D97-AF65-F5344CB8AC3E}">
        <p14:creationId xmlns:p14="http://schemas.microsoft.com/office/powerpoint/2010/main" val="1407648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9</a:t>
            </a:fld>
            <a:endParaRPr lang="zh-CN" altLang="en-US" spc="90" dirty="0"/>
          </a:p>
        </p:txBody>
      </p:sp>
      <p:sp>
        <p:nvSpPr>
          <p:cNvPr id="4" name="文本框 3">
            <a:extLst>
              <a:ext uri="{FF2B5EF4-FFF2-40B4-BE49-F238E27FC236}">
                <a16:creationId xmlns:a16="http://schemas.microsoft.com/office/drawing/2014/main" id="{580702FE-4310-A32C-8FC8-23612924EA1F}"/>
              </a:ext>
            </a:extLst>
          </p:cNvPr>
          <p:cNvSpPr txBox="1"/>
          <p:nvPr/>
        </p:nvSpPr>
        <p:spPr>
          <a:xfrm>
            <a:off x="6232666" y="2646022"/>
            <a:ext cx="4996612" cy="2031325"/>
          </a:xfrm>
          <a:prstGeom prst="rect">
            <a:avLst/>
          </a:prstGeom>
          <a:noFill/>
        </p:spPr>
        <p:txBody>
          <a:bodyPr wrap="square">
            <a:spAutoFit/>
          </a:bodyPr>
          <a:lstStyle/>
          <a:p>
            <a:r>
              <a:rPr lang="zh-CN" altLang="en-US" dirty="0"/>
              <a:t>该模块的工作原理是对注意力权重进行排名并将其分为两个不同的组：重要性高的组和重要性低的组。然后应用基于正则化损失作为约束，区分这两组的平均权重。自注意力重要性加权模块背后的目的是评估每个样本在训练阶段的贡献。因此，预计“某些”样本将产生高重要性权重，而那些不确定的样本将产生较低的重要性。</a:t>
            </a:r>
          </a:p>
        </p:txBody>
      </p:sp>
      <p:pic>
        <p:nvPicPr>
          <p:cNvPr id="7" name="图片 6">
            <a:extLst>
              <a:ext uri="{FF2B5EF4-FFF2-40B4-BE49-F238E27FC236}">
                <a16:creationId xmlns:a16="http://schemas.microsoft.com/office/drawing/2014/main" id="{EB9A6CBD-FBBE-229E-FE2A-4F4D6F49B801}"/>
              </a:ext>
            </a:extLst>
          </p:cNvPr>
          <p:cNvPicPr>
            <a:picLocks noChangeAspect="1"/>
          </p:cNvPicPr>
          <p:nvPr/>
        </p:nvPicPr>
        <p:blipFill>
          <a:blip r:embed="rId3"/>
          <a:stretch>
            <a:fillRect/>
          </a:stretch>
        </p:blipFill>
        <p:spPr>
          <a:xfrm>
            <a:off x="316815" y="970169"/>
            <a:ext cx="5915851" cy="5468113"/>
          </a:xfrm>
          <a:prstGeom prst="rect">
            <a:avLst/>
          </a:prstGeom>
        </p:spPr>
      </p:pic>
    </p:spTree>
    <p:extLst>
      <p:ext uri="{BB962C8B-B14F-4D97-AF65-F5344CB8AC3E}">
        <p14:creationId xmlns:p14="http://schemas.microsoft.com/office/powerpoint/2010/main" val="3156641380"/>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11518</TotalTime>
  <Words>407</Words>
  <Application>Microsoft Office PowerPoint</Application>
  <PresentationFormat>宽屏</PresentationFormat>
  <Paragraphs>35</Paragraphs>
  <Slides>11</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Microsoft YaHei Light</vt: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程轶 叶</cp:lastModifiedBy>
  <cp:revision>58</cp:revision>
  <dcterms:created xsi:type="dcterms:W3CDTF">2020-04-11T01:02:44Z</dcterms:created>
  <dcterms:modified xsi:type="dcterms:W3CDTF">2024-06-20T09:20:43Z</dcterms:modified>
</cp:coreProperties>
</file>